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aven Pro" panose="020B0604020202020204" charset="0"/>
      <p:regular r:id="rId11"/>
      <p:bold r:id="rId12"/>
    </p:embeddedFont>
    <p:embeddedFont>
      <p:font typeface="Nunito" panose="020B0604020202020204" charset="0"/>
      <p:regular r:id="rId13"/>
      <p:bold r:id="rId14"/>
      <p:italic r:id="rId15"/>
      <p:boldItalic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  <p:embeddedFont>
      <p:font typeface="Montserrat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6c67877c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6c67877c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6c67877c98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6c67877c98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6c678913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6c678913d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6c678913d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6c678913d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6c678913d1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6c678913d1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6c94367dd1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6c94367dd1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c94367dd1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6c94367dd1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C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yGXqjlKk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health.org/en/parents/understanding-puberty.html#:~:text=For%20a%20male%2C%20the%20physical,%2Dcontaining%20semen%20%E2%80%94also%20happe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5th Grade Boys Maturation Program 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Welcome</a:t>
            </a:r>
            <a:endParaRPr sz="2600" b="1"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1297500" y="11161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Thank you boys and parents for coming to learn together today. </a:t>
            </a:r>
            <a:endParaRPr sz="19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I am excited to teach you all about puberty and the changes your body will go through as you grow. </a:t>
            </a:r>
            <a:endParaRPr sz="19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I know the thought of puberty might make you feel a little nervous. That’s why we are here today. We want to learn about our changing bodies so that we can feel more prepared for the changes our bodies go through.</a:t>
            </a:r>
            <a:r>
              <a:rPr lang="en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7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The changes we go through during puberty are all expected changes that mean you are healthy and growing just like you should be.</a:t>
            </a:r>
            <a:endParaRPr sz="1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So…What is Puberty?</a:t>
            </a:r>
            <a:endParaRPr sz="2600" b="1"/>
          </a:p>
        </p:txBody>
      </p:sp>
      <p:sp>
        <p:nvSpPr>
          <p:cNvPr id="146" name="Google Shape;146;p15"/>
          <p:cNvSpPr txBox="1">
            <a:spLocks noGrp="1"/>
          </p:cNvSpPr>
          <p:nvPr>
            <p:ph type="body" idx="1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9921"/>
              <a:buFont typeface="Arial"/>
              <a:buNone/>
            </a:pPr>
            <a:r>
              <a:rPr lang="en" sz="3676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Puberty is when your body starts to have physical and emotional changes that mean your body is transitioning into adulthood. </a:t>
            </a:r>
            <a:endParaRPr sz="3676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9921"/>
              <a:buFont typeface="Arial"/>
              <a:buNone/>
            </a:pPr>
            <a:r>
              <a:rPr lang="en" sz="3676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Puberty happens at different times for all boys. Everyone grows and changes at a different pace. Most changes happen between the ages of 9-14 but can happen sooner or later. </a:t>
            </a:r>
            <a:endParaRPr sz="3676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76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Let’s watch this video to help explain what puberty is. </a:t>
            </a:r>
            <a:endParaRPr sz="1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75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https://youtu.be/AyGXqjlKkuk</a:t>
            </a:r>
            <a:endParaRPr sz="475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73333"/>
              <a:buFont typeface="Arial"/>
              <a:buNone/>
            </a:pPr>
            <a:endParaRPr sz="1500">
              <a:solidFill>
                <a:schemeClr val="l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Let’s Review</a:t>
            </a:r>
            <a:endParaRPr sz="2600" b="1"/>
          </a:p>
        </p:txBody>
      </p:sp>
      <p:sp>
        <p:nvSpPr>
          <p:cNvPr id="152" name="Google Shape;152;p16"/>
          <p:cNvSpPr txBox="1"/>
          <p:nvPr/>
        </p:nvSpPr>
        <p:spPr>
          <a:xfrm>
            <a:off x="1656300" y="1385875"/>
            <a:ext cx="61593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Broad Shoulders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Weight gain and muscle growth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Hair growth on arms, face, chest, and pubic area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Voice Deepens. (Voice Cracking)-Why does this happen? Testosterone signals the voice box to grow .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Enlargement of testes and penis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Erections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Nocturnal Emissions “Wet Dreams”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Body odor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Lato"/>
              <a:buChar char="●"/>
            </a:pPr>
            <a:r>
              <a:rPr lang="en" sz="1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Heightened Emotions</a:t>
            </a:r>
            <a:endParaRPr sz="1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rPr>
              <a:t>How can we take care of our bodies as they change?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8" name="Google Shape;158;p17"/>
          <p:cNvSpPr txBox="1">
            <a:spLocks noGrp="1"/>
          </p:cNvSpPr>
          <p:nvPr>
            <p:ph type="body" idx="1"/>
          </p:nvPr>
        </p:nvSpPr>
        <p:spPr>
          <a:xfrm>
            <a:off x="1297500" y="1439325"/>
            <a:ext cx="7038900" cy="344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7524"/>
              <a:buFont typeface="Arial"/>
              <a:buNone/>
            </a:pPr>
            <a:r>
              <a:rPr lang="en" sz="1629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E</a:t>
            </a:r>
            <a:r>
              <a:rPr lang="en" sz="19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ating nutritious foods</a:t>
            </a:r>
            <a:r>
              <a:rPr lang="en" sz="1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It is important as our bodies grow to make sure we are fueling them correctly. We should have a balance of proteins, complex carbohydrates, healthy fats, and plenty of fruits and veggies. </a:t>
            </a:r>
            <a:endParaRPr sz="19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7866"/>
              <a:buFont typeface="Arial"/>
              <a:buNone/>
            </a:pPr>
            <a:r>
              <a:rPr lang="en" sz="19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Hydrate</a:t>
            </a:r>
            <a:r>
              <a:rPr lang="en" sz="1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: </a:t>
            </a: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Drinking plenty of water to stay hydrated. Your body needs water to function properly. Drinking at least 8 cups of water per day and more if you are active will help you to stay hydrated. </a:t>
            </a:r>
            <a:endParaRPr sz="19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7866"/>
              <a:buFont typeface="Arial"/>
              <a:buNone/>
            </a:pPr>
            <a:r>
              <a:rPr lang="en" sz="19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Get enough sleep</a:t>
            </a:r>
            <a:r>
              <a:rPr lang="en" sz="1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You need 9-12 hours of sleep. Getting enough sleep helps our bodies and minds to rest and repair. </a:t>
            </a:r>
            <a:endParaRPr sz="206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3374"/>
              <a:buFont typeface="Arial"/>
              <a:buNone/>
            </a:pPr>
            <a:r>
              <a:rPr lang="en" sz="206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Exercise: </a:t>
            </a: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Getting 60 minutes of moderate physical activity is recommended for children ages 6-12. Find some type of movement you enjoy and try your best to move your body daily. </a:t>
            </a:r>
            <a:endParaRPr sz="19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57866"/>
              <a:buFont typeface="Arial"/>
              <a:buNone/>
            </a:pPr>
            <a:r>
              <a:rPr lang="en" sz="19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Take care of your mental health:</a:t>
            </a:r>
            <a:r>
              <a:rPr lang="en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Rest, journaling, deep breathing, spending time outdoors, spend time doing things you enjoy, spending time with family and friends, screen time breaks. </a:t>
            </a:r>
            <a:endParaRPr sz="1500" b="1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22" b="1"/>
              <a:t>Taking Care of Our Bodies Continued…</a:t>
            </a:r>
            <a:endParaRPr sz="2622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8"/>
          <p:cNvSpPr txBox="1">
            <a:spLocks noGrp="1"/>
          </p:cNvSpPr>
          <p:nvPr>
            <p:ph type="body" idx="1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352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Shower:</a:t>
            </a:r>
            <a:r>
              <a:rPr lang="en" sz="1352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Showering daily and washing your hair with shampoo and conditioner can help with body odor.</a:t>
            </a:r>
            <a:endParaRPr sz="1352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352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Wash your face</a:t>
            </a:r>
            <a:r>
              <a:rPr lang="en" sz="1352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:</a:t>
            </a:r>
            <a:r>
              <a:rPr lang="en" sz="1352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Washing your face day and night with a gentle cleanser can help with acne that comes with puberty. Using a facial moisturizer can help to keep skin hydrated. </a:t>
            </a:r>
            <a:endParaRPr sz="1352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352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Wear deodorant</a:t>
            </a:r>
            <a:r>
              <a:rPr lang="en" sz="1352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: Deodorant helps us to stay smelling fresh and clean. Apply it under your armpits each morning or after a shower to help with the odor changes that come with puberty. </a:t>
            </a:r>
            <a:endParaRPr sz="1352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" sz="1352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Shave:</a:t>
            </a:r>
            <a:r>
              <a:rPr lang="en" sz="1352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You can also shave to help with all the new hair growth. Please talk with a trusted adult before shaving. They can help to give you tips and tricks to prevent cuts and sores. </a:t>
            </a:r>
            <a:endParaRPr sz="1552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Who Can I Talk to about Puberty</a:t>
            </a:r>
            <a:endParaRPr b="1"/>
          </a:p>
        </p:txBody>
      </p:sp>
      <p:sp>
        <p:nvSpPr>
          <p:cNvPr id="170" name="Google Shape;170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Let’s think of some trusted adults you can talk to about puberty.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Parent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Grandparent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Uncle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School Counselor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School Nurse</a:t>
            </a:r>
            <a:endParaRPr sz="1700">
              <a:solidFill>
                <a:srgbClr val="FFFF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600">
                <a:solidFill>
                  <a:srgbClr val="FFFFFF"/>
                </a:solidFill>
              </a:rPr>
              <a:t>Doctors</a:t>
            </a:r>
            <a:endParaRPr sz="1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References</a:t>
            </a:r>
            <a:endParaRPr b="1"/>
          </a:p>
        </p:txBody>
      </p:sp>
      <p:sp>
        <p:nvSpPr>
          <p:cNvPr id="176" name="Google Shape;176;p20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https://kidshealth.org/en/parents/understanding-puberty.html#:~:text=For%20a%20male%2C%20the%20physical,%2Dcontaining%20semen%20%E2%80%94also%20happens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Davis County school district maturation video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000000"/>
      </a:dk1>
      <a:lt1>
        <a:srgbClr val="FF0000"/>
      </a:lt1>
      <a:dk2>
        <a:srgbClr val="FF0000"/>
      </a:dk2>
      <a:lt2>
        <a:srgbClr val="434343"/>
      </a:lt2>
      <a:accent1>
        <a:srgbClr val="000000"/>
      </a:accent1>
      <a:accent2>
        <a:srgbClr val="EECE1A"/>
      </a:accent2>
      <a:accent3>
        <a:srgbClr val="FF0000"/>
      </a:accent3>
      <a:accent4>
        <a:srgbClr val="F4D6AD"/>
      </a:accent4>
      <a:accent5>
        <a:srgbClr val="7890CD"/>
      </a:accent5>
      <a:accent6>
        <a:srgbClr val="000000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Maven Pro</vt:lpstr>
      <vt:lpstr>Nunito</vt:lpstr>
      <vt:lpstr>Lato</vt:lpstr>
      <vt:lpstr>Montserrat</vt:lpstr>
      <vt:lpstr>Focus</vt:lpstr>
      <vt:lpstr>5th Grade Boys Maturation Program </vt:lpstr>
      <vt:lpstr>Welcome</vt:lpstr>
      <vt:lpstr>So…What is Puberty?</vt:lpstr>
      <vt:lpstr>Let’s Review</vt:lpstr>
      <vt:lpstr>How can we take care of our bodies as they change?</vt:lpstr>
      <vt:lpstr>Taking Care of Our Bodies Continued… </vt:lpstr>
      <vt:lpstr>Who Can I Talk to about Puberty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Grade Boys Maturation Program </dc:title>
  <dc:creator>Nurse</dc:creator>
  <cp:lastModifiedBy>Nurse</cp:lastModifiedBy>
  <cp:revision>1</cp:revision>
  <dcterms:modified xsi:type="dcterms:W3CDTF">2024-03-26T05:26:28Z</dcterms:modified>
</cp:coreProperties>
</file>